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80" r:id="rId3"/>
    <p:sldId id="381" r:id="rId4"/>
    <p:sldId id="382" r:id="rId5"/>
    <p:sldId id="383" r:id="rId6"/>
    <p:sldId id="384" r:id="rId7"/>
    <p:sldId id="379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1709" autoAdjust="0"/>
  </p:normalViewPr>
  <p:slideViewPr>
    <p:cSldViewPr snapToGrid="0">
      <p:cViewPr varScale="1">
        <p:scale>
          <a:sx n="83" d="100"/>
          <a:sy n="83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play/261/699/466" TargetMode="External"/><Relationship Id="rId4" Type="http://schemas.openxmlformats.org/officeDocument/2006/relationships/hyperlink" Target="https://www.e-sfera.hr/dodatni-digitalni-sadrzaji/2cffaefc-bc78-4c6e-aaa8-f6bcd94b76d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8: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Fit and healthy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3941" y="3216790"/>
            <a:ext cx="6964347" cy="1655762"/>
          </a:xfrm>
        </p:spPr>
        <p:txBody>
          <a:bodyPr>
            <a:normAutofit/>
          </a:bodyPr>
          <a:lstStyle/>
          <a:p>
            <a:r>
              <a:rPr lang="hr-HR" sz="6600"/>
              <a:t>Meals in Britain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D5A5AC9-88C4-4AD7-A558-20A4323FA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7551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2B0ECCE-6F52-4E6F-923C-C2742C781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15" y="2669026"/>
            <a:ext cx="11744325" cy="177165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89312EA6-F6B8-48AE-B9CD-C77A8BB2170D}"/>
              </a:ext>
            </a:extLst>
          </p:cNvPr>
          <p:cNvSpPr txBox="1"/>
          <p:nvPr/>
        </p:nvSpPr>
        <p:spPr>
          <a:xfrm>
            <a:off x="2519464" y="321985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AAF48DF-C541-40F9-8FBD-A6648256BF44}"/>
              </a:ext>
            </a:extLst>
          </p:cNvPr>
          <p:cNvSpPr txBox="1"/>
          <p:nvPr/>
        </p:nvSpPr>
        <p:spPr>
          <a:xfrm>
            <a:off x="2519464" y="362740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36FC982-2448-4B78-A564-74DBDAEE3133}"/>
              </a:ext>
            </a:extLst>
          </p:cNvPr>
          <p:cNvSpPr txBox="1"/>
          <p:nvPr/>
        </p:nvSpPr>
        <p:spPr>
          <a:xfrm>
            <a:off x="8625192" y="31981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1D1B8F91-8067-4BF3-AF53-B80D0E0F7D7E}"/>
              </a:ext>
            </a:extLst>
          </p:cNvPr>
          <p:cNvSpPr txBox="1"/>
          <p:nvPr/>
        </p:nvSpPr>
        <p:spPr>
          <a:xfrm>
            <a:off x="8625192" y="365639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1238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213196C-FB7E-4637-8DD6-608C8AB3E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74036" cy="6858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5DFA153-34BA-46DC-9EF6-07E69BEA8E21}"/>
              </a:ext>
            </a:extLst>
          </p:cNvPr>
          <p:cNvSpPr txBox="1"/>
          <p:nvPr/>
        </p:nvSpPr>
        <p:spPr>
          <a:xfrm>
            <a:off x="3385224" y="999158"/>
            <a:ext cx="1702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rgbClr val="FF0066"/>
                </a:solidFill>
              </a:rPr>
              <a:t>breakfast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2ABFB77-4187-47D3-B323-1684628CE417}"/>
              </a:ext>
            </a:extLst>
          </p:cNvPr>
          <p:cNvSpPr txBox="1"/>
          <p:nvPr/>
        </p:nvSpPr>
        <p:spPr>
          <a:xfrm>
            <a:off x="4393659" y="2661657"/>
            <a:ext cx="1702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brunch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3BD0194-3F2C-4687-B1FD-AE87BC798FEF}"/>
              </a:ext>
            </a:extLst>
          </p:cNvPr>
          <p:cNvSpPr txBox="1"/>
          <p:nvPr/>
        </p:nvSpPr>
        <p:spPr>
          <a:xfrm>
            <a:off x="2534053" y="3451525"/>
            <a:ext cx="1702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Lunch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20432E1-E181-4FD1-B9A2-029C03D169F5}"/>
              </a:ext>
            </a:extLst>
          </p:cNvPr>
          <p:cNvSpPr txBox="1"/>
          <p:nvPr/>
        </p:nvSpPr>
        <p:spPr>
          <a:xfrm>
            <a:off x="3978611" y="4670618"/>
            <a:ext cx="1702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dinner</a:t>
            </a:r>
          </a:p>
        </p:txBody>
      </p:sp>
    </p:spTree>
    <p:extLst>
      <p:ext uri="{BB962C8B-B14F-4D97-AF65-F5344CB8AC3E}">
        <p14:creationId xmlns:p14="http://schemas.microsoft.com/office/powerpoint/2010/main" val="50983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4FADA73-FCBB-4D21-B3FC-F58B5D783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32" y="1206229"/>
            <a:ext cx="11002801" cy="3988341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C5EBE28B-AEAE-46A7-A84F-F1BEC9D5D958}"/>
              </a:ext>
            </a:extLst>
          </p:cNvPr>
          <p:cNvSpPr txBox="1"/>
          <p:nvPr/>
        </p:nvSpPr>
        <p:spPr>
          <a:xfrm>
            <a:off x="4385355" y="2573396"/>
            <a:ext cx="1780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between 7 a.m. and 8 a.m.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57C2CBF-AF4B-4A71-8BB7-9700A02FA9CB}"/>
              </a:ext>
            </a:extLst>
          </p:cNvPr>
          <p:cNvSpPr txBox="1"/>
          <p:nvPr/>
        </p:nvSpPr>
        <p:spPr>
          <a:xfrm>
            <a:off x="6590291" y="2573395"/>
            <a:ext cx="1780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between 12 p.m. and 8 p.m.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A50D155-D343-464B-9835-17122D9475BD}"/>
              </a:ext>
            </a:extLst>
          </p:cNvPr>
          <p:cNvSpPr txBox="1"/>
          <p:nvPr/>
        </p:nvSpPr>
        <p:spPr>
          <a:xfrm>
            <a:off x="8715984" y="2600234"/>
            <a:ext cx="2169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between 6 p.m. and 7 p.m.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9CD5A48-A536-4A77-95B8-FBF5ABF1D1CA}"/>
              </a:ext>
            </a:extLst>
          </p:cNvPr>
          <p:cNvSpPr txBox="1"/>
          <p:nvPr/>
        </p:nvSpPr>
        <p:spPr>
          <a:xfrm>
            <a:off x="4385355" y="3773724"/>
            <a:ext cx="2054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toast with jam, coffee, cereal with milk or yoghurt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88E4E52-0627-48C6-969A-5E18F4785339}"/>
              </a:ext>
            </a:extLst>
          </p:cNvPr>
          <p:cNvSpPr txBox="1"/>
          <p:nvPr/>
        </p:nvSpPr>
        <p:spPr>
          <a:xfrm>
            <a:off x="6590291" y="3684384"/>
            <a:ext cx="1780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sandwich, salad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A1408BA-8910-4628-8050-E4B5D8867A05}"/>
              </a:ext>
            </a:extLst>
          </p:cNvPr>
          <p:cNvSpPr txBox="1"/>
          <p:nvPr/>
        </p:nvSpPr>
        <p:spPr>
          <a:xfrm>
            <a:off x="8715984" y="3763191"/>
            <a:ext cx="17801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meat and fish with potatoes and vegetables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E8CF9645-2B32-41E6-88A2-3A81E5374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77" y="6014442"/>
            <a:ext cx="4337002" cy="49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5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26C94A6-9418-4CCF-A59D-9646CAE96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680" y="672501"/>
            <a:ext cx="9153525" cy="58388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2D24638-33CE-46B0-B2C1-63413DC65FF3}"/>
              </a:ext>
            </a:extLst>
          </p:cNvPr>
          <p:cNvSpPr txBox="1"/>
          <p:nvPr/>
        </p:nvSpPr>
        <p:spPr>
          <a:xfrm>
            <a:off x="8356060" y="3959157"/>
            <a:ext cx="186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orange juice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BEC6375-7816-4E7A-ADD4-346AE33F2382}"/>
              </a:ext>
            </a:extLst>
          </p:cNvPr>
          <p:cNvSpPr txBox="1"/>
          <p:nvPr/>
        </p:nvSpPr>
        <p:spPr>
          <a:xfrm>
            <a:off x="4879281" y="4274907"/>
            <a:ext cx="186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butter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875AD51-F5A1-44C5-A8C1-01ADFDB7723A}"/>
              </a:ext>
            </a:extLst>
          </p:cNvPr>
          <p:cNvSpPr txBox="1"/>
          <p:nvPr/>
        </p:nvSpPr>
        <p:spPr>
          <a:xfrm>
            <a:off x="6650476" y="4536517"/>
            <a:ext cx="2240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>
                <a:solidFill>
                  <a:srgbClr val="FF0066"/>
                </a:solidFill>
              </a:rPr>
              <a:t>tomato sauce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7C65F6B-A3BD-4707-80CC-25D9EDDF0157}"/>
              </a:ext>
            </a:extLst>
          </p:cNvPr>
          <p:cNvSpPr txBox="1"/>
          <p:nvPr/>
        </p:nvSpPr>
        <p:spPr>
          <a:xfrm>
            <a:off x="3870090" y="5249694"/>
            <a:ext cx="186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66"/>
                </a:solidFill>
              </a:rPr>
              <a:t>meat</a:t>
            </a:r>
            <a:endParaRPr lang="hr-HR" sz="2400" b="1" dirty="0">
              <a:solidFill>
                <a:srgbClr val="FF0066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63DD62B-C203-49BC-8DE8-391A677EB3A5}"/>
              </a:ext>
            </a:extLst>
          </p:cNvPr>
          <p:cNvSpPr txBox="1"/>
          <p:nvPr/>
        </p:nvSpPr>
        <p:spPr>
          <a:xfrm>
            <a:off x="5762019" y="5269998"/>
            <a:ext cx="186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vegetables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E40B939-75E1-493C-8BCE-94C2B3E3D908}"/>
              </a:ext>
            </a:extLst>
          </p:cNvPr>
          <p:cNvSpPr txBox="1"/>
          <p:nvPr/>
        </p:nvSpPr>
        <p:spPr>
          <a:xfrm>
            <a:off x="4966829" y="5636738"/>
            <a:ext cx="186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66"/>
                </a:solidFill>
              </a:rPr>
              <a:t>fruit</a:t>
            </a:r>
          </a:p>
        </p:txBody>
      </p:sp>
    </p:spTree>
    <p:extLst>
      <p:ext uri="{BB962C8B-B14F-4D97-AF65-F5344CB8AC3E}">
        <p14:creationId xmlns:p14="http://schemas.microsoft.com/office/powerpoint/2010/main" val="21635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1D9525C7-DFAE-4431-8883-F82680D4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928" y="310047"/>
            <a:ext cx="8372475" cy="284797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8003F76-D4EE-46CB-AC2F-D78E6011F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771" y="2765859"/>
            <a:ext cx="8372475" cy="367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5144CBAC-F207-4A6B-AC94-3D55E6848652}"/>
              </a:ext>
            </a:extLst>
          </p:cNvPr>
          <p:cNvSpPr txBox="1"/>
          <p:nvPr/>
        </p:nvSpPr>
        <p:spPr>
          <a:xfrm>
            <a:off x="634719" y="186809"/>
            <a:ext cx="1092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LET’S REVISE!</a:t>
            </a:r>
          </a:p>
          <a:p>
            <a:endParaRPr lang="hr-HR" sz="2400"/>
          </a:p>
        </p:txBody>
      </p:sp>
      <p:pic>
        <p:nvPicPr>
          <p:cNvPr id="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2F4C9B71-1398-44AA-9018-5D1E9EA7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947" y="2604893"/>
            <a:ext cx="2090954" cy="10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FF127A99-C2C0-4174-984F-47F47158FB6D}"/>
              </a:ext>
            </a:extLst>
          </p:cNvPr>
          <p:cNvSpPr txBox="1"/>
          <p:nvPr/>
        </p:nvSpPr>
        <p:spPr>
          <a:xfrm>
            <a:off x="1095031" y="3521142"/>
            <a:ext cx="9748911" cy="286232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https://www.e-sfera.hr/dodatni-digitalni-sadrzaji/2cffaefc-bc78-4c6e-aaa8-f6bcd94b76dc/</a:t>
            </a:r>
            <a:r>
              <a:rPr lang="hr-HR" sz="2400" dirty="0"/>
              <a:t> </a:t>
            </a:r>
          </a:p>
          <a:p>
            <a:pPr algn="ctr"/>
            <a:endParaRPr lang="hr-HR" b="1" dirty="0"/>
          </a:p>
          <a:p>
            <a:pPr algn="ctr" fontAlgn="t"/>
            <a:r>
              <a:rPr lang="hr-HR" sz="2400" b="1" dirty="0" err="1"/>
              <a:t>Food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hr-HR" sz="2400" b="1" dirty="0"/>
              <a:t> American </a:t>
            </a:r>
            <a:r>
              <a:rPr lang="hr-HR" sz="2400" b="1" dirty="0" err="1"/>
              <a:t>way</a:t>
            </a:r>
            <a:endParaRPr lang="hr-HR" sz="2400" b="1" dirty="0"/>
          </a:p>
          <a:p>
            <a:pPr algn="ctr"/>
            <a:br>
              <a:rPr lang="hr-HR" dirty="0"/>
            </a:br>
            <a:endParaRPr lang="hr-HR" sz="2400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F7C373B-B82E-4936-B25B-34E5F037E55D}"/>
              </a:ext>
            </a:extLst>
          </p:cNvPr>
          <p:cNvSpPr txBox="1"/>
          <p:nvPr/>
        </p:nvSpPr>
        <p:spPr>
          <a:xfrm>
            <a:off x="966968" y="821440"/>
            <a:ext cx="9748911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hlinkClick r:id="rId5"/>
              </a:rPr>
              <a:t>https://wordwall.net/play/261/699/466</a:t>
            </a:r>
            <a:r>
              <a:rPr lang="hr-HR" sz="2400" dirty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41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5614</TotalTime>
  <Words>114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UNIT 8:  Fit and healthy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312</cp:revision>
  <dcterms:created xsi:type="dcterms:W3CDTF">2020-09-19T11:02:00Z</dcterms:created>
  <dcterms:modified xsi:type="dcterms:W3CDTF">2022-09-23T07:15:42Z</dcterms:modified>
</cp:coreProperties>
</file>